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7373600" cy="2880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319171" indent="-74090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2638341" indent="-148180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3957512" indent="-22227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5276682" indent="-296361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891333" algn="l" defTabSz="115653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469599" algn="l" defTabSz="115653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4047866" algn="l" defTabSz="115653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626132" algn="l" defTabSz="115653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072">
          <p15:clr>
            <a:srgbClr val="A4A3A4"/>
          </p15:clr>
        </p15:guide>
        <p15:guide id="2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3D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3348" y="18"/>
      </p:cViewPr>
      <p:guideLst>
        <p:guide orient="horz" pos="9072"/>
        <p:guide pos="54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gdan Bedelean" userId="faf41412517e062e" providerId="LiveId" clId="{AD80E4FC-5F7B-4E9D-926B-F4E4BDC6D3D3}"/>
    <pc:docChg chg="modSld">
      <pc:chgData name="Bogdan Bedelean" userId="faf41412517e062e" providerId="LiveId" clId="{AD80E4FC-5F7B-4E9D-926B-F4E4BDC6D3D3}" dt="2022-07-01T06:53:01.480" v="0" actId="20577"/>
      <pc:docMkLst>
        <pc:docMk/>
      </pc:docMkLst>
      <pc:sldChg chg="modSp mod">
        <pc:chgData name="Bogdan Bedelean" userId="faf41412517e062e" providerId="LiveId" clId="{AD80E4FC-5F7B-4E9D-926B-F4E4BDC6D3D3}" dt="2022-07-01T06:53:01.480" v="0" actId="20577"/>
        <pc:sldMkLst>
          <pc:docMk/>
          <pc:sldMk cId="0" sldId="265"/>
        </pc:sldMkLst>
        <pc:spChg chg="mod">
          <ac:chgData name="Bogdan Bedelean" userId="faf41412517e062e" providerId="LiveId" clId="{AD80E4FC-5F7B-4E9D-926B-F4E4BDC6D3D3}" dt="2022-07-01T06:53:01.480" v="0" actId="20577"/>
          <ac:spMkLst>
            <pc:docMk/>
            <pc:sldMk cId="0" sldId="265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021" y="8947786"/>
            <a:ext cx="14767560" cy="61741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6040" y="16322039"/>
            <a:ext cx="12161521" cy="7360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19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3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57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77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596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91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235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554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0F59-BBAF-4F04-895F-E740EF049877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C6E42-1E36-4648-98FF-CCB13CB31D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DEED7-CD22-4FFD-83E2-F3726688907E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97F67-5AE2-42AC-8B03-63B22B4D0C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595860" y="1153482"/>
            <a:ext cx="3909060" cy="245764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8680" y="1153482"/>
            <a:ext cx="11437620" cy="24576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42743-CAFE-4322-BA81-E9F44F7C0A3E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A979A-886D-4A88-BDA7-2B43A32EB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45663-2BF3-442B-821E-4C0F150C1CBF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2B97E-8568-4E7E-A393-582A1798CE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394" y="18508982"/>
            <a:ext cx="14767560" cy="5720715"/>
          </a:xfrm>
        </p:spPr>
        <p:txBody>
          <a:bodyPr anchor="t"/>
          <a:lstStyle>
            <a:lvl1pPr algn="l">
              <a:defRPr sz="11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2394" y="12208198"/>
            <a:ext cx="14767560" cy="6300785"/>
          </a:xfrm>
        </p:spPr>
        <p:txBody>
          <a:bodyPr anchor="b"/>
          <a:lstStyle>
            <a:lvl1pPr marL="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1pPr>
            <a:lvl2pPr marL="131931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638631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3pPr>
            <a:lvl4pPr marL="3957945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27726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59657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915891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23520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554521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D1C35-4738-4C8F-94C7-0A06E4BD1963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E253D-C874-41B4-9BC6-8841EAF307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8680" y="6720843"/>
            <a:ext cx="7673340" cy="19009044"/>
          </a:xfrm>
        </p:spPr>
        <p:txBody>
          <a:bodyPr/>
          <a:lstStyle>
            <a:lvl1pPr>
              <a:defRPr sz="8100"/>
            </a:lvl1pPr>
            <a:lvl2pPr>
              <a:defRPr sz="70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31581" y="6720843"/>
            <a:ext cx="7673340" cy="19009044"/>
          </a:xfrm>
        </p:spPr>
        <p:txBody>
          <a:bodyPr/>
          <a:lstStyle>
            <a:lvl1pPr>
              <a:defRPr sz="8100"/>
            </a:lvl1pPr>
            <a:lvl2pPr>
              <a:defRPr sz="70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3AB49-2EC0-4427-98AC-97B67333DBEB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89965-E199-40C5-8534-38CDD604C2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680" y="6447474"/>
            <a:ext cx="7676357" cy="2687001"/>
          </a:xfrm>
        </p:spPr>
        <p:txBody>
          <a:bodyPr anchor="b"/>
          <a:lstStyle>
            <a:lvl1pPr marL="0" indent="0">
              <a:buNone/>
              <a:defRPr sz="7000" b="1"/>
            </a:lvl1pPr>
            <a:lvl2pPr marL="1319315" indent="0">
              <a:buNone/>
              <a:defRPr sz="5800" b="1"/>
            </a:lvl2pPr>
            <a:lvl3pPr marL="2638631" indent="0">
              <a:buNone/>
              <a:defRPr sz="5200" b="1"/>
            </a:lvl3pPr>
            <a:lvl4pPr marL="3957945" indent="0">
              <a:buNone/>
              <a:defRPr sz="4700" b="1"/>
            </a:lvl4pPr>
            <a:lvl5pPr marL="5277260" indent="0">
              <a:buNone/>
              <a:defRPr sz="4700" b="1"/>
            </a:lvl5pPr>
            <a:lvl6pPr marL="6596576" indent="0">
              <a:buNone/>
              <a:defRPr sz="4700" b="1"/>
            </a:lvl6pPr>
            <a:lvl7pPr marL="7915891" indent="0">
              <a:buNone/>
              <a:defRPr sz="4700" b="1"/>
            </a:lvl7pPr>
            <a:lvl8pPr marL="9235207" indent="0">
              <a:buNone/>
              <a:defRPr sz="4700" b="1"/>
            </a:lvl8pPr>
            <a:lvl9pPr marL="10554521" indent="0">
              <a:buNone/>
              <a:defRPr sz="4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8680" y="9134476"/>
            <a:ext cx="7676357" cy="16595410"/>
          </a:xfrm>
        </p:spPr>
        <p:txBody>
          <a:bodyPr/>
          <a:lstStyle>
            <a:lvl1pPr>
              <a:defRPr sz="7000"/>
            </a:lvl1pPr>
            <a:lvl2pPr>
              <a:defRPr sz="58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825549" y="6447474"/>
            <a:ext cx="7679372" cy="2687001"/>
          </a:xfrm>
        </p:spPr>
        <p:txBody>
          <a:bodyPr anchor="b"/>
          <a:lstStyle>
            <a:lvl1pPr marL="0" indent="0">
              <a:buNone/>
              <a:defRPr sz="7000" b="1"/>
            </a:lvl1pPr>
            <a:lvl2pPr marL="1319315" indent="0">
              <a:buNone/>
              <a:defRPr sz="5800" b="1"/>
            </a:lvl2pPr>
            <a:lvl3pPr marL="2638631" indent="0">
              <a:buNone/>
              <a:defRPr sz="5200" b="1"/>
            </a:lvl3pPr>
            <a:lvl4pPr marL="3957945" indent="0">
              <a:buNone/>
              <a:defRPr sz="4700" b="1"/>
            </a:lvl4pPr>
            <a:lvl5pPr marL="5277260" indent="0">
              <a:buNone/>
              <a:defRPr sz="4700" b="1"/>
            </a:lvl5pPr>
            <a:lvl6pPr marL="6596576" indent="0">
              <a:buNone/>
              <a:defRPr sz="4700" b="1"/>
            </a:lvl6pPr>
            <a:lvl7pPr marL="7915891" indent="0">
              <a:buNone/>
              <a:defRPr sz="4700" b="1"/>
            </a:lvl7pPr>
            <a:lvl8pPr marL="9235207" indent="0">
              <a:buNone/>
              <a:defRPr sz="4700" b="1"/>
            </a:lvl8pPr>
            <a:lvl9pPr marL="10554521" indent="0">
              <a:buNone/>
              <a:defRPr sz="4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825549" y="9134476"/>
            <a:ext cx="7679372" cy="16595410"/>
          </a:xfrm>
        </p:spPr>
        <p:txBody>
          <a:bodyPr/>
          <a:lstStyle>
            <a:lvl1pPr>
              <a:defRPr sz="7000"/>
            </a:lvl1pPr>
            <a:lvl2pPr>
              <a:defRPr sz="58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3A92D-B860-4A80-82C3-6253B9BF9068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2554A-3DC8-4C43-91F2-3770F9B1B5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AD2B3-03D0-49DF-8BBF-0F5AC94C95ED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5C016-6B4A-4194-AFA3-837714F3A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77CFA-97BB-4BF5-9085-BB4668DBD8BF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5D35A-C3CA-4413-A6D4-FFE114805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2" y="1146811"/>
            <a:ext cx="5715795" cy="4880609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2595" y="1146813"/>
            <a:ext cx="9712326" cy="24583074"/>
          </a:xfrm>
        </p:spPr>
        <p:txBody>
          <a:bodyPr/>
          <a:lstStyle>
            <a:lvl1pPr>
              <a:defRPr sz="9200"/>
            </a:lvl1pPr>
            <a:lvl2pPr>
              <a:defRPr sz="8100"/>
            </a:lvl2pPr>
            <a:lvl3pPr>
              <a:defRPr sz="70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8682" y="6027422"/>
            <a:ext cx="5715795" cy="19702465"/>
          </a:xfrm>
        </p:spPr>
        <p:txBody>
          <a:bodyPr/>
          <a:lstStyle>
            <a:lvl1pPr marL="0" indent="0">
              <a:buNone/>
              <a:defRPr sz="4000"/>
            </a:lvl1pPr>
            <a:lvl2pPr marL="1319315" indent="0">
              <a:buNone/>
              <a:defRPr sz="3400"/>
            </a:lvl2pPr>
            <a:lvl3pPr marL="2638631" indent="0">
              <a:buNone/>
              <a:defRPr sz="2900"/>
            </a:lvl3pPr>
            <a:lvl4pPr marL="3957945" indent="0">
              <a:buNone/>
              <a:defRPr sz="2700"/>
            </a:lvl4pPr>
            <a:lvl5pPr marL="5277260" indent="0">
              <a:buNone/>
              <a:defRPr sz="2700"/>
            </a:lvl5pPr>
            <a:lvl6pPr marL="6596576" indent="0">
              <a:buNone/>
              <a:defRPr sz="2700"/>
            </a:lvl6pPr>
            <a:lvl7pPr marL="7915891" indent="0">
              <a:buNone/>
              <a:defRPr sz="2700"/>
            </a:lvl7pPr>
            <a:lvl8pPr marL="9235207" indent="0">
              <a:buNone/>
              <a:defRPr sz="2700"/>
            </a:lvl8pPr>
            <a:lvl9pPr marL="10554521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0D34A-9C1A-44C0-8F1D-CC72B5846DA2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0F253-9D71-45F0-8191-5837FC1753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5348" y="20162521"/>
            <a:ext cx="10424160" cy="2380300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5348" y="2573655"/>
            <a:ext cx="10424160" cy="17282160"/>
          </a:xfrm>
        </p:spPr>
        <p:txBody>
          <a:bodyPr rtlCol="0">
            <a:normAutofit/>
          </a:bodyPr>
          <a:lstStyle>
            <a:lvl1pPr marL="0" indent="0">
              <a:buNone/>
              <a:defRPr sz="9200"/>
            </a:lvl1pPr>
            <a:lvl2pPr marL="1319315" indent="0">
              <a:buNone/>
              <a:defRPr sz="8100"/>
            </a:lvl2pPr>
            <a:lvl3pPr marL="2638631" indent="0">
              <a:buNone/>
              <a:defRPr sz="7000"/>
            </a:lvl3pPr>
            <a:lvl4pPr marL="3957945" indent="0">
              <a:buNone/>
              <a:defRPr sz="5800"/>
            </a:lvl4pPr>
            <a:lvl5pPr marL="5277260" indent="0">
              <a:buNone/>
              <a:defRPr sz="5800"/>
            </a:lvl5pPr>
            <a:lvl6pPr marL="6596576" indent="0">
              <a:buNone/>
              <a:defRPr sz="5800"/>
            </a:lvl6pPr>
            <a:lvl7pPr marL="7915891" indent="0">
              <a:buNone/>
              <a:defRPr sz="5800"/>
            </a:lvl7pPr>
            <a:lvl8pPr marL="9235207" indent="0">
              <a:buNone/>
              <a:defRPr sz="5800"/>
            </a:lvl8pPr>
            <a:lvl9pPr marL="10554521" indent="0">
              <a:buNone/>
              <a:defRPr sz="58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05348" y="22542821"/>
            <a:ext cx="10424160" cy="3380420"/>
          </a:xfrm>
        </p:spPr>
        <p:txBody>
          <a:bodyPr/>
          <a:lstStyle>
            <a:lvl1pPr marL="0" indent="0">
              <a:buNone/>
              <a:defRPr sz="4000"/>
            </a:lvl1pPr>
            <a:lvl2pPr marL="1319315" indent="0">
              <a:buNone/>
              <a:defRPr sz="3400"/>
            </a:lvl2pPr>
            <a:lvl3pPr marL="2638631" indent="0">
              <a:buNone/>
              <a:defRPr sz="2900"/>
            </a:lvl3pPr>
            <a:lvl4pPr marL="3957945" indent="0">
              <a:buNone/>
              <a:defRPr sz="2700"/>
            </a:lvl4pPr>
            <a:lvl5pPr marL="5277260" indent="0">
              <a:buNone/>
              <a:defRPr sz="2700"/>
            </a:lvl5pPr>
            <a:lvl6pPr marL="6596576" indent="0">
              <a:buNone/>
              <a:defRPr sz="2700"/>
            </a:lvl6pPr>
            <a:lvl7pPr marL="7915891" indent="0">
              <a:buNone/>
              <a:defRPr sz="2700"/>
            </a:lvl7pPr>
            <a:lvl8pPr marL="9235207" indent="0">
              <a:buNone/>
              <a:defRPr sz="2700"/>
            </a:lvl8pPr>
            <a:lvl9pPr marL="10554521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D3246-AFC8-40A9-B65C-8F6FB059C99C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B51CE-927A-4435-8BE8-E4C349BB67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68134" y="1154539"/>
            <a:ext cx="15637334" cy="479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3863" tIns="131931" rIns="263863" bIns="1319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8134" y="6719843"/>
            <a:ext cx="15637334" cy="1900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3863" tIns="131931" rIns="263863" bIns="1319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8133" y="26697637"/>
            <a:ext cx="4054327" cy="1532970"/>
          </a:xfrm>
          <a:prstGeom prst="rect">
            <a:avLst/>
          </a:prstGeom>
        </p:spPr>
        <p:txBody>
          <a:bodyPr vert="horz" lIns="263863" tIns="131931" rIns="263863" bIns="1319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3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1FDB9-C62D-41D7-B6AB-A0BF44E7C982}" type="datetimeFigureOut">
              <a:rPr lang="en-GB"/>
              <a:pPr>
                <a:defRPr/>
              </a:pPr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36497" y="26697637"/>
            <a:ext cx="5500607" cy="1532970"/>
          </a:xfrm>
          <a:prstGeom prst="rect">
            <a:avLst/>
          </a:prstGeom>
        </p:spPr>
        <p:txBody>
          <a:bodyPr vert="horz" lIns="263863" tIns="131931" rIns="263863" bIns="1319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51141" y="26697637"/>
            <a:ext cx="4054326" cy="1532970"/>
          </a:xfrm>
          <a:prstGeom prst="rect">
            <a:avLst/>
          </a:prstGeom>
        </p:spPr>
        <p:txBody>
          <a:bodyPr vert="horz" lIns="263863" tIns="131931" rIns="263863" bIns="1319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3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3EC199-9FBF-4281-AB42-8D980950E4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2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2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2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2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2600">
          <a:solidFill>
            <a:schemeClr val="tx1"/>
          </a:solidFill>
          <a:latin typeface="Calibri" pitchFamily="34" charset="0"/>
        </a:defRPr>
      </a:lvl5pPr>
      <a:lvl6pPr marL="1319315" algn="ctr" rtl="0" fontAlgn="base">
        <a:spcBef>
          <a:spcPct val="0"/>
        </a:spcBef>
        <a:spcAft>
          <a:spcPct val="0"/>
        </a:spcAft>
        <a:defRPr sz="12600">
          <a:solidFill>
            <a:schemeClr val="tx1"/>
          </a:solidFill>
          <a:latin typeface="Calibri" pitchFamily="34" charset="0"/>
        </a:defRPr>
      </a:lvl6pPr>
      <a:lvl7pPr marL="2638631" algn="ctr" rtl="0" fontAlgn="base">
        <a:spcBef>
          <a:spcPct val="0"/>
        </a:spcBef>
        <a:spcAft>
          <a:spcPct val="0"/>
        </a:spcAft>
        <a:defRPr sz="12600">
          <a:solidFill>
            <a:schemeClr val="tx1"/>
          </a:solidFill>
          <a:latin typeface="Calibri" pitchFamily="34" charset="0"/>
        </a:defRPr>
      </a:lvl7pPr>
      <a:lvl8pPr marL="3957945" algn="ctr" rtl="0" fontAlgn="base">
        <a:spcBef>
          <a:spcPct val="0"/>
        </a:spcBef>
        <a:spcAft>
          <a:spcPct val="0"/>
        </a:spcAft>
        <a:defRPr sz="12600">
          <a:solidFill>
            <a:schemeClr val="tx1"/>
          </a:solidFill>
          <a:latin typeface="Calibri" pitchFamily="34" charset="0"/>
        </a:defRPr>
      </a:lvl8pPr>
      <a:lvl9pPr marL="5277260" algn="ctr" rtl="0" fontAlgn="base">
        <a:spcBef>
          <a:spcPct val="0"/>
        </a:spcBef>
        <a:spcAft>
          <a:spcPct val="0"/>
        </a:spcAft>
        <a:defRPr sz="12600">
          <a:solidFill>
            <a:schemeClr val="tx1"/>
          </a:solidFill>
          <a:latin typeface="Calibri" pitchFamily="34" charset="0"/>
        </a:defRPr>
      </a:lvl9pPr>
    </p:titleStyle>
    <p:bodyStyle>
      <a:lvl1pPr marL="987872" indent="-98787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142398" indent="-8232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296923" indent="-65858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4616094" indent="-65858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35264" indent="-65858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256233" indent="-659658" algn="l" defTabSz="2638631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575549" indent="-659658" algn="l" defTabSz="2638631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9894864" indent="-659658" algn="l" defTabSz="2638631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214178" indent="-659658" algn="l" defTabSz="2638631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3863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19315" algn="l" defTabSz="263863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38631" algn="l" defTabSz="263863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57945" algn="l" defTabSz="263863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77260" algn="l" defTabSz="263863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596576" algn="l" defTabSz="263863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915891" algn="l" defTabSz="263863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235207" algn="l" defTabSz="263863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554521" algn="l" defTabSz="263863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2388" y="0"/>
            <a:ext cx="10621212" cy="3096544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lnSpc>
                <a:spcPts val="5186"/>
              </a:lnSpc>
              <a:spcAft>
                <a:spcPts val="0"/>
              </a:spcAft>
              <a:defRPr/>
            </a:pPr>
            <a:r>
              <a:rPr lang="en-GB" sz="4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abic Typesetting" pitchFamily="66" charset="-78"/>
              </a:rPr>
              <a:t>PROIECT DE DIPLOMA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" y="3113400"/>
            <a:ext cx="17373600" cy="1666822"/>
          </a:xfrm>
          <a:prstGeom prst="rect">
            <a:avLst/>
          </a:prstGeom>
          <a:solidFill>
            <a:srgbClr val="8A3D16"/>
          </a:solidFill>
          <a:ln w="9525">
            <a:noFill/>
            <a:miter lim="800000"/>
            <a:headEnd/>
            <a:tailEnd/>
          </a:ln>
          <a:effectLst/>
        </p:spPr>
        <p:txBody>
          <a:bodyPr lIns="263863" tIns="131931" rIns="263863" bIns="131931" anchor="ctr">
            <a:spAutoFit/>
          </a:bodyPr>
          <a:lstStyle/>
          <a:p>
            <a:pPr indent="1319315" algn="ctr">
              <a:defRPr/>
            </a:pPr>
            <a:r>
              <a:rPr lang="en-GB" sz="9100" b="1" cap="small" dirty="0">
                <a:solidFill>
                  <a:schemeClr val="bg1"/>
                </a:solidFill>
                <a:latin typeface="UT Sans" pitchFamily="50" charset="0"/>
                <a:cs typeface="Arial" pitchFamily="34" charset="0"/>
              </a:rPr>
              <a:t>TITLU</a:t>
            </a:r>
            <a:endParaRPr lang="ro-RO" sz="9100" b="1" cap="small" dirty="0">
              <a:solidFill>
                <a:schemeClr val="bg1"/>
              </a:solidFill>
              <a:latin typeface="UT Sans" pitchFamily="50" charset="0"/>
              <a:cs typeface="Arial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" y="26762310"/>
            <a:ext cx="17373600" cy="2113098"/>
          </a:xfrm>
          <a:prstGeom prst="rect">
            <a:avLst/>
          </a:prstGeom>
          <a:solidFill>
            <a:srgbClr val="8A3D16"/>
          </a:solidFill>
          <a:ln w="9525">
            <a:noFill/>
            <a:miter lim="800000"/>
            <a:headEnd/>
            <a:tailEnd/>
          </a:ln>
          <a:effectLst/>
        </p:spPr>
        <p:txBody>
          <a:bodyPr lIns="263863" tIns="131931" rIns="263863" bIns="131931" anchor="ctr">
            <a:spAutoFit/>
          </a:bodyPr>
          <a:lstStyle/>
          <a:p>
            <a:pPr algn="ctr">
              <a:defRPr/>
            </a:pPr>
            <a:r>
              <a:rPr lang="en-US" sz="4000" b="1" cap="small" dirty="0">
                <a:solidFill>
                  <a:schemeClr val="bg1"/>
                </a:solidFill>
                <a:latin typeface="+mn-lt"/>
                <a:cs typeface="Arial" pitchFamily="34" charset="0"/>
              </a:rPr>
              <a:t>		</a:t>
            </a:r>
            <a:r>
              <a:rPr lang="en-US" sz="4000" b="1" cap="small" dirty="0">
                <a:latin typeface="+mn-lt"/>
                <a:cs typeface="Arial" pitchFamily="34" charset="0"/>
              </a:rPr>
              <a:t>								</a:t>
            </a:r>
          </a:p>
          <a:p>
            <a:pPr algn="r">
              <a:defRPr/>
            </a:pPr>
            <a:r>
              <a:rPr lang="en-US" sz="4000" b="1" cap="small" dirty="0">
                <a:solidFill>
                  <a:schemeClr val="bg1"/>
                </a:solidFill>
                <a:latin typeface="+mn-lt"/>
                <a:cs typeface="Arial" pitchFamily="34" charset="0"/>
              </a:rPr>
              <a:t>										</a:t>
            </a:r>
            <a:r>
              <a:rPr lang="en-US" sz="4000" b="1" cap="small" dirty="0" err="1">
                <a:solidFill>
                  <a:schemeClr val="bg1"/>
                </a:solidFill>
                <a:latin typeface="UT Sans" pitchFamily="50" charset="0"/>
                <a:cs typeface="+mn-cs"/>
              </a:rPr>
              <a:t>Nume</a:t>
            </a:r>
            <a:r>
              <a:rPr lang="en-US" sz="4000" b="1" cap="small" dirty="0">
                <a:solidFill>
                  <a:schemeClr val="bg1"/>
                </a:solidFill>
                <a:latin typeface="UT Sans" pitchFamily="50" charset="0"/>
                <a:cs typeface="+mn-cs"/>
              </a:rPr>
              <a:t> </a:t>
            </a:r>
            <a:r>
              <a:rPr lang="en-US" sz="4000" b="1" cap="small" dirty="0" err="1">
                <a:solidFill>
                  <a:schemeClr val="bg1"/>
                </a:solidFill>
                <a:latin typeface="UT Sans" pitchFamily="50" charset="0"/>
                <a:cs typeface="+mn-cs"/>
              </a:rPr>
              <a:t>Prenume</a:t>
            </a:r>
            <a:r>
              <a:rPr lang="en-GB" sz="4000" b="1" cap="small" dirty="0">
                <a:solidFill>
                  <a:schemeClr val="bg1"/>
                </a:solidFill>
                <a:latin typeface="UT Sans" pitchFamily="50" charset="0"/>
                <a:cs typeface="+mn-cs"/>
              </a:rPr>
              <a:t>, 202</a:t>
            </a:r>
            <a:r>
              <a:rPr lang="ro-RO" sz="4000" b="1" cap="small" dirty="0">
                <a:solidFill>
                  <a:schemeClr val="bg1"/>
                </a:solidFill>
                <a:latin typeface="UT Sans" pitchFamily="50" charset="0"/>
                <a:cs typeface="+mn-cs"/>
              </a:rPr>
              <a:t>2</a:t>
            </a:r>
            <a:endParaRPr lang="en-GB" sz="4000" b="1" cap="small" dirty="0">
              <a:solidFill>
                <a:schemeClr val="bg1"/>
              </a:solidFill>
              <a:latin typeface="UT Sans" pitchFamily="50" charset="0"/>
              <a:cs typeface="+mn-cs"/>
            </a:endParaRPr>
          </a:p>
          <a:p>
            <a:pPr algn="ctr">
              <a:defRPr/>
            </a:pPr>
            <a:endParaRPr lang="en-GB" sz="4000" b="1" cap="small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9095" y="14439183"/>
            <a:ext cx="17373600" cy="5283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63863" tIns="131931" rIns="263863" bIns="131931" anchor="ctr">
            <a:spAutoFit/>
          </a:bodyPr>
          <a:lstStyle/>
          <a:p>
            <a:pPr indent="1319315" algn="ctr">
              <a:defRPr/>
            </a:pPr>
            <a:endParaRPr lang="en-GB" sz="4600" b="1" cap="small" dirty="0">
              <a:solidFill>
                <a:schemeClr val="tx1">
                  <a:lumMod val="65000"/>
                  <a:lumOff val="35000"/>
                </a:schemeClr>
              </a:solidFill>
              <a:latin typeface="UT Sans" pitchFamily="50" charset="0"/>
              <a:cs typeface="Arial" pitchFamily="34" charset="0"/>
            </a:endParaRPr>
          </a:p>
          <a:p>
            <a:pPr indent="1319315" algn="ctr">
              <a:defRPr/>
            </a:pPr>
            <a:endParaRPr lang="en-GB" sz="4600" b="1" dirty="0">
              <a:solidFill>
                <a:schemeClr val="tx1">
                  <a:lumMod val="65000"/>
                  <a:lumOff val="35000"/>
                </a:schemeClr>
              </a:solidFill>
              <a:latin typeface="UT Sans" pitchFamily="50" charset="0"/>
              <a:cs typeface="Arial" pitchFamily="34" charset="0"/>
            </a:endParaRPr>
          </a:p>
          <a:p>
            <a:pPr indent="1319315" algn="ctr">
              <a:defRPr/>
            </a:pP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TRATAREA CONCEPTULUI: SURSA DE INSPIRATIE, FOTOGRAFII,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schite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de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idei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,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dezvoltarea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conceptului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, 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desene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vederi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si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perspectiva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,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relatia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om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-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obiect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;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detalii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de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asamblari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;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descrierea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piesei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(text)</a:t>
            </a:r>
          </a:p>
          <a:p>
            <a:pPr indent="1319315" algn="ctr">
              <a:defRPr/>
            </a:pPr>
            <a:endParaRPr lang="en-GB" sz="1600" b="1" dirty="0">
              <a:solidFill>
                <a:schemeClr val="tx1">
                  <a:lumMod val="65000"/>
                  <a:lumOff val="35000"/>
                </a:schemeClr>
              </a:solidFill>
              <a:latin typeface="UT Sans" pitchFamily="50" charset="0"/>
              <a:cs typeface="Arial" pitchFamily="34" charset="0"/>
            </a:endParaRPr>
          </a:p>
          <a:p>
            <a:pPr indent="1319315" algn="ctr">
              <a:defRPr/>
            </a:pP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Textul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va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fi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scris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cu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ut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sans 16 ppt. SENTENCE CASE, (FARA MAJUSCULE) cu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aceasta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culoare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gri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: </a:t>
            </a:r>
          </a:p>
          <a:p>
            <a:pPr indent="1319315" algn="ctr">
              <a:defRPr/>
            </a:pP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T Sans" pitchFamily="50" charset="0"/>
                <a:cs typeface="Arial" pitchFamily="34" charset="0"/>
              </a:rPr>
              <a:t>RGB: 89/89/89</a:t>
            </a:r>
          </a:p>
          <a:p>
            <a:pPr indent="1319315" algn="ctr">
              <a:defRPr/>
            </a:pPr>
            <a:endParaRPr lang="en-GB" sz="4600" b="1" cap="small" dirty="0">
              <a:solidFill>
                <a:schemeClr val="tx1">
                  <a:lumMod val="65000"/>
                  <a:lumOff val="35000"/>
                </a:schemeClr>
              </a:solidFill>
              <a:latin typeface="UT Sans" pitchFamily="50" charset="0"/>
              <a:cs typeface="Arial" pitchFamily="34" charset="0"/>
            </a:endParaRPr>
          </a:p>
          <a:p>
            <a:pPr indent="1319315" algn="ctr">
              <a:defRPr/>
            </a:pPr>
            <a:endParaRPr lang="en-GB" sz="1600" b="1" cap="small" dirty="0">
              <a:solidFill>
                <a:schemeClr val="tx1">
                  <a:lumMod val="65000"/>
                  <a:lumOff val="35000"/>
                </a:schemeClr>
              </a:solidFill>
              <a:latin typeface="UT Sans" pitchFamily="50" charset="0"/>
              <a:cs typeface="Arial" pitchFamily="34" charset="0"/>
            </a:endParaRPr>
          </a:p>
          <a:p>
            <a:pPr indent="1319315" algn="ctr">
              <a:defRPr/>
            </a:pPr>
            <a:endParaRPr lang="en-GB" sz="4600" b="1" cap="small" dirty="0">
              <a:solidFill>
                <a:schemeClr val="tx1">
                  <a:lumMod val="65000"/>
                  <a:lumOff val="35000"/>
                </a:schemeClr>
              </a:solidFill>
              <a:latin typeface="UT Sans" pitchFamily="50" charset="0"/>
              <a:cs typeface="Arial" pitchFamily="34" charset="0"/>
            </a:endParaRPr>
          </a:p>
          <a:p>
            <a:pPr indent="1319315" algn="ctr">
              <a:defRPr/>
            </a:pPr>
            <a:endParaRPr lang="ro-RO" sz="4600" b="1" cap="small" dirty="0">
              <a:solidFill>
                <a:schemeClr val="tx1">
                  <a:lumMod val="65000"/>
                  <a:lumOff val="35000"/>
                </a:schemeClr>
              </a:solidFill>
              <a:latin typeface="UT Sans" pitchFamily="50" charset="0"/>
              <a:cs typeface="Arial" pitchFamily="34" charset="0"/>
            </a:endParaRPr>
          </a:p>
        </p:txBody>
      </p:sp>
      <p:pic>
        <p:nvPicPr>
          <p:cNvPr id="3" name="Picture 2" descr="Logo-UT-DMIL-RGB-R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9" t="14049" r="6800" b="15194"/>
          <a:stretch/>
        </p:blipFill>
        <p:spPr bwMode="auto">
          <a:xfrm>
            <a:off x="13891" y="360240"/>
            <a:ext cx="6738497" cy="21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89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UT Sans</vt:lpstr>
      <vt:lpstr>Office Theme</vt:lpstr>
      <vt:lpstr>PROIECT DE DIPLOMA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Universitatea Transilvania din Braşov Facultatea de Ingineria Lemnului   Master Eco-design de mobilier şi restaurare</dc:title>
  <dc:creator>User laptop</dc:creator>
  <cp:lastModifiedBy>Bogdan Bedelean</cp:lastModifiedBy>
  <cp:revision>54</cp:revision>
  <dcterms:created xsi:type="dcterms:W3CDTF">2010-11-18T07:47:05Z</dcterms:created>
  <dcterms:modified xsi:type="dcterms:W3CDTF">2022-07-01T06:55:28Z</dcterms:modified>
</cp:coreProperties>
</file>